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5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9" r:id="rId22"/>
    <p:sldId id="290" r:id="rId23"/>
    <p:sldId id="291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2" r:id="rId32"/>
    <p:sldId id="293" r:id="rId33"/>
    <p:sldId id="294" r:id="rId34"/>
    <p:sldId id="295" r:id="rId35"/>
    <p:sldId id="287" r:id="rId36"/>
    <p:sldId id="288" r:id="rId37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FC1A7-ABEC-43E0-BEA2-89D29B753260}" v="135" dt="2020-08-23T11:16:44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82" d="100"/>
          <a:sy n="82" d="100"/>
        </p:scale>
        <p:origin x="15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366FC1A7-ABEC-43E0-BEA2-89D29B753260}"/>
    <pc:docChg chg="undo redo custSel addSld delSld modSld">
      <pc:chgData name="Mr Porter" userId="caeb4aa7-6afb-46a3-a995-19b0c182e2ba" providerId="ADAL" clId="{366FC1A7-ABEC-43E0-BEA2-89D29B753260}" dt="2020-08-23T11:16:58.569" v="1741" actId="20577"/>
      <pc:docMkLst>
        <pc:docMk/>
      </pc:docMkLst>
      <pc:sldChg chg="addSp delSp modSp mod">
        <pc:chgData name="Mr Porter" userId="caeb4aa7-6afb-46a3-a995-19b0c182e2ba" providerId="ADAL" clId="{366FC1A7-ABEC-43E0-BEA2-89D29B753260}" dt="2020-08-23T10:42:30.974" v="243"/>
        <pc:sldMkLst>
          <pc:docMk/>
          <pc:sldMk cId="3606514065" sldId="256"/>
        </pc:sldMkLst>
        <pc:spChg chg="mod">
          <ac:chgData name="Mr Porter" userId="caeb4aa7-6afb-46a3-a995-19b0c182e2ba" providerId="ADAL" clId="{366FC1A7-ABEC-43E0-BEA2-89D29B753260}" dt="2020-08-23T10:39:18.794" v="16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0:39:14.638" v="0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366FC1A7-ABEC-43E0-BEA2-89D29B753260}" dt="2020-08-23T10:42:30.974" v="243"/>
          <ac:picMkLst>
            <pc:docMk/>
            <pc:sldMk cId="3606514065" sldId="256"/>
            <ac:picMk id="1026" creationId="{52E0A560-DCE0-422C-AB07-4D333F32DEB1}"/>
          </ac:picMkLst>
        </pc:picChg>
      </pc:sldChg>
      <pc:sldChg chg="del">
        <pc:chgData name="Mr Porter" userId="caeb4aa7-6afb-46a3-a995-19b0c182e2ba" providerId="ADAL" clId="{366FC1A7-ABEC-43E0-BEA2-89D29B753260}" dt="2020-08-23T10:40:01.369" v="223" actId="47"/>
        <pc:sldMkLst>
          <pc:docMk/>
          <pc:sldMk cId="2124926539" sldId="258"/>
        </pc:sldMkLst>
      </pc:sldChg>
      <pc:sldChg chg="del">
        <pc:chgData name="Mr Porter" userId="caeb4aa7-6afb-46a3-a995-19b0c182e2ba" providerId="ADAL" clId="{366FC1A7-ABEC-43E0-BEA2-89D29B753260}" dt="2020-08-23T10:40:10.947" v="231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366FC1A7-ABEC-43E0-BEA2-89D29B753260}" dt="2020-08-23T10:40:10.244" v="230" actId="47"/>
        <pc:sldMkLst>
          <pc:docMk/>
          <pc:sldMk cId="1920951925" sldId="261"/>
        </pc:sldMkLst>
      </pc:sldChg>
      <pc:sldChg chg="addSp delSp modSp mod setBg">
        <pc:chgData name="Mr Porter" userId="caeb4aa7-6afb-46a3-a995-19b0c182e2ba" providerId="ADAL" clId="{366FC1A7-ABEC-43E0-BEA2-89D29B753260}" dt="2020-08-23T10:47:38.332" v="359" actId="18131"/>
        <pc:sldMkLst>
          <pc:docMk/>
          <pc:sldMk cId="3389500544" sldId="262"/>
        </pc:sldMkLst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4" creationId="{00000000-0000-0000-0000-000000000000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71" creationId="{4FAE1107-CEC3-4041-8BAA-CDB6F6759B35}"/>
          </ac:spMkLst>
        </pc:spChg>
        <pc:spChg chg="add del">
          <ac:chgData name="Mr Porter" userId="caeb4aa7-6afb-46a3-a995-19b0c182e2ba" providerId="ADAL" clId="{366FC1A7-ABEC-43E0-BEA2-89D29B753260}" dt="2020-08-23T10:44:33.029" v="293" actId="26606"/>
          <ac:spMkLst>
            <pc:docMk/>
            <pc:sldMk cId="3389500544" sldId="262"/>
            <ac:spMk id="135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5:32.991" v="305" actId="26606"/>
          <ac:spMkLst>
            <pc:docMk/>
            <pc:sldMk cId="3389500544" sldId="262"/>
            <ac:spMk id="2052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054" creationId="{81AEB8A9-B768-4E30-BA55-D919E6687343}"/>
          </ac:spMkLst>
        </pc:spChg>
        <pc:picChg chg="del">
          <ac:chgData name="Mr Porter" userId="caeb4aa7-6afb-46a3-a995-19b0c182e2ba" providerId="ADAL" clId="{366FC1A7-ABEC-43E0-BEA2-89D29B753260}" dt="2020-08-23T10:40:04.838" v="226" actId="478"/>
          <ac:picMkLst>
            <pc:docMk/>
            <pc:sldMk cId="3389500544" sldId="262"/>
            <ac:picMk id="1026" creationId="{EDD9BF8E-1ED6-4423-B758-BC2EAFF8F8CD}"/>
          </ac:picMkLst>
        </pc:picChg>
        <pc:picChg chg="add mod">
          <ac:chgData name="Mr Porter" userId="caeb4aa7-6afb-46a3-a995-19b0c182e2ba" providerId="ADAL" clId="{366FC1A7-ABEC-43E0-BEA2-89D29B753260}" dt="2020-08-23T10:47:38.332" v="359" actId="18131"/>
          <ac:picMkLst>
            <pc:docMk/>
            <pc:sldMk cId="3389500544" sldId="262"/>
            <ac:picMk id="2050" creationId="{341D95D9-C3CD-4E8F-AB7E-7B01C76AC54A}"/>
          </ac:picMkLst>
        </pc:picChg>
        <pc:cxnChg chg="add del">
          <ac:chgData name="Mr Porter" userId="caeb4aa7-6afb-46a3-a995-19b0c182e2ba" providerId="ADAL" clId="{366FC1A7-ABEC-43E0-BEA2-89D29B753260}" dt="2020-08-23T10:46:08.944" v="31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366FC1A7-ABEC-43E0-BEA2-89D29B753260}" dt="2020-08-23T10:44:33.029" v="293" actId="26606"/>
          <ac:cxnSpMkLst>
            <pc:docMk/>
            <pc:sldMk cId="3389500544" sldId="262"/>
            <ac:cxnSpMk id="137" creationId="{5814CCBE-423E-41B2-A9F3-82679F490EF4}"/>
          </ac:cxnSpMkLst>
        </pc:cxnChg>
        <pc:cxnChg chg="add del">
          <ac:chgData name="Mr Porter" userId="caeb4aa7-6afb-46a3-a995-19b0c182e2ba" providerId="ADAL" clId="{366FC1A7-ABEC-43E0-BEA2-89D29B753260}" dt="2020-08-23T10:45:32.991" v="305" actId="26606"/>
          <ac:cxnSpMkLst>
            <pc:docMk/>
            <pc:sldMk cId="3389500544" sldId="262"/>
            <ac:cxnSpMk id="2053" creationId="{5814CCBE-423E-41B2-A9F3-82679F490EF4}"/>
          </ac:cxnSpMkLst>
        </pc:cxnChg>
      </pc:sldChg>
      <pc:sldChg chg="del">
        <pc:chgData name="Mr Porter" userId="caeb4aa7-6afb-46a3-a995-19b0c182e2ba" providerId="ADAL" clId="{366FC1A7-ABEC-43E0-BEA2-89D29B753260}" dt="2020-08-23T10:40:03.728" v="225" actId="47"/>
        <pc:sldMkLst>
          <pc:docMk/>
          <pc:sldMk cId="4138916348" sldId="263"/>
        </pc:sldMkLst>
      </pc:sldChg>
      <pc:sldChg chg="del">
        <pc:chgData name="Mr Porter" userId="caeb4aa7-6afb-46a3-a995-19b0c182e2ba" providerId="ADAL" clId="{366FC1A7-ABEC-43E0-BEA2-89D29B753260}" dt="2020-08-23T10:40:03.010" v="224" actId="47"/>
        <pc:sldMkLst>
          <pc:docMk/>
          <pc:sldMk cId="2352776775" sldId="264"/>
        </pc:sldMkLst>
      </pc:sldChg>
      <pc:sldChg chg="modSp mod">
        <pc:chgData name="Mr Porter" userId="caeb4aa7-6afb-46a3-a995-19b0c182e2ba" providerId="ADAL" clId="{366FC1A7-ABEC-43E0-BEA2-89D29B753260}" dt="2020-08-23T10:39:58.416" v="222" actId="20577"/>
        <pc:sldMkLst>
          <pc:docMk/>
          <pc:sldMk cId="1086408598" sldId="265"/>
        </pc:sldMkLst>
        <pc:spChg chg="mod">
          <ac:chgData name="Mr Porter" userId="caeb4aa7-6afb-46a3-a995-19b0c182e2ba" providerId="ADAL" clId="{366FC1A7-ABEC-43E0-BEA2-89D29B753260}" dt="2020-08-23T10:39:58.416" v="222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modSp add mod">
        <pc:chgData name="Mr Porter" userId="caeb4aa7-6afb-46a3-a995-19b0c182e2ba" providerId="ADAL" clId="{366FC1A7-ABEC-43E0-BEA2-89D29B753260}" dt="2020-08-23T10:47:01.170" v="352" actId="20577"/>
        <pc:sldMkLst>
          <pc:docMk/>
          <pc:sldMk cId="4185204530" sldId="266"/>
        </pc:sldMkLst>
        <pc:spChg chg="mod">
          <ac:chgData name="Mr Porter" userId="caeb4aa7-6afb-46a3-a995-19b0c182e2ba" providerId="ADAL" clId="{366FC1A7-ABEC-43E0-BEA2-89D29B753260}" dt="2020-08-23T10:47:01.170" v="352" actId="20577"/>
          <ac:spMkLst>
            <pc:docMk/>
            <pc:sldMk cId="4185204530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45.565" v="347" actId="207"/>
          <ac:spMkLst>
            <pc:docMk/>
            <pc:sldMk cId="4185204530" sldId="266"/>
            <ac:spMk id="4" creationId="{00000000-0000-0000-0000-000000000000}"/>
          </ac:spMkLst>
        </pc:spChg>
      </pc:sldChg>
      <pc:sldChg chg="addSp modSp add mod">
        <pc:chgData name="Mr Porter" userId="caeb4aa7-6afb-46a3-a995-19b0c182e2ba" providerId="ADAL" clId="{366FC1A7-ABEC-43E0-BEA2-89D29B753260}" dt="2020-08-23T10:50:04.070" v="515" actId="20577"/>
        <pc:sldMkLst>
          <pc:docMk/>
          <pc:sldMk cId="3176927581" sldId="267"/>
        </pc:sldMkLst>
        <pc:spChg chg="mod">
          <ac:chgData name="Mr Porter" userId="caeb4aa7-6afb-46a3-a995-19b0c182e2ba" providerId="ADAL" clId="{366FC1A7-ABEC-43E0-BEA2-89D29B753260}" dt="2020-08-23T10:50:04.070" v="515" actId="20577"/>
          <ac:spMkLst>
            <pc:docMk/>
            <pc:sldMk cId="3176927581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7:53.694" v="368" actId="20577"/>
          <ac:spMkLst>
            <pc:docMk/>
            <pc:sldMk cId="3176927581" sldId="26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49:23.908" v="378" actId="1076"/>
          <ac:picMkLst>
            <pc:docMk/>
            <pc:sldMk cId="3176927581" sldId="267"/>
            <ac:picMk id="3074" creationId="{E30711CB-9683-4FBF-8438-9967B9CF0F0C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1:30.174" v="573" actId="14100"/>
        <pc:sldMkLst>
          <pc:docMk/>
          <pc:sldMk cId="1815665733" sldId="268"/>
        </pc:sldMkLst>
        <pc:spChg chg="mod">
          <ac:chgData name="Mr Porter" userId="caeb4aa7-6afb-46a3-a995-19b0c182e2ba" providerId="ADAL" clId="{366FC1A7-ABEC-43E0-BEA2-89D29B753260}" dt="2020-08-23T10:50:44.773" v="569" actId="113"/>
          <ac:spMkLst>
            <pc:docMk/>
            <pc:sldMk cId="1815665733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0:21.225" v="559" actId="20577"/>
          <ac:spMkLst>
            <pc:docMk/>
            <pc:sldMk cId="1815665733" sldId="268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1:30.174" v="573" actId="14100"/>
          <ac:picMkLst>
            <pc:docMk/>
            <pc:sldMk cId="1815665733" sldId="268"/>
            <ac:picMk id="4098" creationId="{CB921423-9E3A-4AAF-8260-62D5579029BA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7:16.163" v="808"/>
        <pc:sldMkLst>
          <pc:docMk/>
          <pc:sldMk cId="2651802617" sldId="269"/>
        </pc:sldMkLst>
        <pc:spChg chg="mod">
          <ac:chgData name="Mr Porter" userId="caeb4aa7-6afb-46a3-a995-19b0c182e2ba" providerId="ADAL" clId="{366FC1A7-ABEC-43E0-BEA2-89D29B753260}" dt="2020-08-23T10:57:12.033" v="807" actId="403"/>
          <ac:spMkLst>
            <pc:docMk/>
            <pc:sldMk cId="2651802617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1:43.303" v="582" actId="20577"/>
          <ac:spMkLst>
            <pc:docMk/>
            <pc:sldMk cId="2651802617" sldId="26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3:49.130" v="714" actId="14100"/>
          <ac:picMkLst>
            <pc:docMk/>
            <pc:sldMk cId="2651802617" sldId="269"/>
            <ac:picMk id="5122" creationId="{230D7CFD-0C36-43CA-A6D9-148519B782F6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4:54.167" v="752" actId="14100"/>
        <pc:sldMkLst>
          <pc:docMk/>
          <pc:sldMk cId="3675072080" sldId="270"/>
        </pc:sldMkLst>
        <pc:spChg chg="mod">
          <ac:chgData name="Mr Porter" userId="caeb4aa7-6afb-46a3-a995-19b0c182e2ba" providerId="ADAL" clId="{366FC1A7-ABEC-43E0-BEA2-89D29B753260}" dt="2020-08-23T10:54:10.761" v="742" actId="403"/>
          <ac:spMkLst>
            <pc:docMk/>
            <pc:sldMk cId="3675072080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3:58.629" v="738" actId="20577"/>
          <ac:spMkLst>
            <pc:docMk/>
            <pc:sldMk cId="3675072080" sldId="27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4:54.167" v="752" actId="14100"/>
          <ac:picMkLst>
            <pc:docMk/>
            <pc:sldMk cId="3675072080" sldId="270"/>
            <ac:picMk id="6146" creationId="{1DCC6567-7410-4F3A-BB44-024989BEBAAE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5:41.395" v="771" actId="14100"/>
        <pc:sldMkLst>
          <pc:docMk/>
          <pc:sldMk cId="3479119350" sldId="271"/>
        </pc:sldMkLst>
        <pc:spChg chg="mod">
          <ac:chgData name="Mr Porter" userId="caeb4aa7-6afb-46a3-a995-19b0c182e2ba" providerId="ADAL" clId="{366FC1A7-ABEC-43E0-BEA2-89D29B753260}" dt="2020-08-23T10:55:13.273" v="767" actId="403"/>
          <ac:spMkLst>
            <pc:docMk/>
            <pc:sldMk cId="3479119350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03.064" v="763" actId="20577"/>
          <ac:spMkLst>
            <pc:docMk/>
            <pc:sldMk cId="3479119350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5:41.395" v="771" actId="14100"/>
          <ac:picMkLst>
            <pc:docMk/>
            <pc:sldMk cId="3479119350" sldId="271"/>
            <ac:picMk id="7170" creationId="{43CBE429-BF69-4049-8F18-BBEC2869A4E1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6:44.997" v="795" actId="14100"/>
        <pc:sldMkLst>
          <pc:docMk/>
          <pc:sldMk cId="1491137677" sldId="272"/>
        </pc:sldMkLst>
        <pc:spChg chg="mod">
          <ac:chgData name="Mr Porter" userId="caeb4aa7-6afb-46a3-a995-19b0c182e2ba" providerId="ADAL" clId="{366FC1A7-ABEC-43E0-BEA2-89D29B753260}" dt="2020-08-23T10:56:06.878" v="790" actId="27636"/>
          <ac:spMkLst>
            <pc:docMk/>
            <pc:sldMk cId="1491137677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56.425" v="783" actId="20577"/>
          <ac:spMkLst>
            <pc:docMk/>
            <pc:sldMk cId="1491137677" sldId="272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6:44.997" v="795" actId="14100"/>
          <ac:picMkLst>
            <pc:docMk/>
            <pc:sldMk cId="1491137677" sldId="272"/>
            <ac:picMk id="8194" creationId="{5FCFB228-B891-4858-95D9-AFB83B0DE6A5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9:15.801" v="949"/>
        <pc:sldMkLst>
          <pc:docMk/>
          <pc:sldMk cId="2552166137" sldId="273"/>
        </pc:sldMkLst>
        <pc:spChg chg="mod">
          <ac:chgData name="Mr Porter" userId="caeb4aa7-6afb-46a3-a995-19b0c182e2ba" providerId="ADAL" clId="{366FC1A7-ABEC-43E0-BEA2-89D29B753260}" dt="2020-08-23T10:59:10.324" v="948" actId="20577"/>
          <ac:spMkLst>
            <pc:docMk/>
            <pc:sldMk cId="2552166137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6:57.700" v="804" actId="20577"/>
          <ac:spMkLst>
            <pc:docMk/>
            <pc:sldMk cId="2552166137" sldId="27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7:41.763" v="811" actId="14100"/>
          <ac:picMkLst>
            <pc:docMk/>
            <pc:sldMk cId="2552166137" sldId="273"/>
            <ac:picMk id="9218" creationId="{66108B66-EB5E-49BE-B4F0-9121EEC5009B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9:44.533" v="967" actId="1076"/>
        <pc:sldMkLst>
          <pc:docMk/>
          <pc:sldMk cId="2547974522" sldId="274"/>
        </pc:sldMkLst>
        <pc:spChg chg="mod">
          <ac:chgData name="Mr Porter" userId="caeb4aa7-6afb-46a3-a995-19b0c182e2ba" providerId="ADAL" clId="{366FC1A7-ABEC-43E0-BEA2-89D29B753260}" dt="2020-08-23T10:59:36.305" v="964" actId="403"/>
          <ac:spMkLst>
            <pc:docMk/>
            <pc:sldMk cId="2547974522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24.442" v="960" actId="20577"/>
          <ac:spMkLst>
            <pc:docMk/>
            <pc:sldMk cId="2547974522" sldId="274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9:44.533" v="967" actId="1076"/>
          <ac:picMkLst>
            <pc:docMk/>
            <pc:sldMk cId="2547974522" sldId="274"/>
            <ac:picMk id="3" creationId="{56FDF9CC-E9F1-41DD-BC6E-645B05B90E32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0:39.801" v="987" actId="1076"/>
        <pc:sldMkLst>
          <pc:docMk/>
          <pc:sldMk cId="2218437139" sldId="275"/>
        </pc:sldMkLst>
        <pc:spChg chg="mod">
          <ac:chgData name="Mr Porter" userId="caeb4aa7-6afb-46a3-a995-19b0c182e2ba" providerId="ADAL" clId="{366FC1A7-ABEC-43E0-BEA2-89D29B753260}" dt="2020-08-23T11:00:05.307" v="984" actId="403"/>
          <ac:spMkLst>
            <pc:docMk/>
            <pc:sldMk cId="2218437139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54.880" v="978" actId="20577"/>
          <ac:spMkLst>
            <pc:docMk/>
            <pc:sldMk cId="2218437139" sldId="275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0:39.801" v="987" actId="1076"/>
          <ac:picMkLst>
            <pc:docMk/>
            <pc:sldMk cId="2218437139" sldId="275"/>
            <ac:picMk id="10242" creationId="{2BFF11AD-9D21-44A0-8AC9-A0571F50BF88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1:49.907" v="1018" actId="1076"/>
        <pc:sldMkLst>
          <pc:docMk/>
          <pc:sldMk cId="459930118" sldId="276"/>
        </pc:sldMkLst>
        <pc:spChg chg="mod">
          <ac:chgData name="Mr Porter" userId="caeb4aa7-6afb-46a3-a995-19b0c182e2ba" providerId="ADAL" clId="{366FC1A7-ABEC-43E0-BEA2-89D29B753260}" dt="2020-08-23T11:01:06.777" v="1009"/>
          <ac:spMkLst>
            <pc:docMk/>
            <pc:sldMk cId="459930118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0:59.575" v="1008" actId="404"/>
          <ac:spMkLst>
            <pc:docMk/>
            <pc:sldMk cId="459930118" sldId="276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1:49.907" v="1018" actId="1076"/>
          <ac:picMkLst>
            <pc:docMk/>
            <pc:sldMk cId="459930118" sldId="276"/>
            <ac:picMk id="11266" creationId="{1682E6C3-14FC-40A2-B611-2D38FDE9F959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5:35.878" v="1412" actId="1076"/>
        <pc:sldMkLst>
          <pc:docMk/>
          <pc:sldMk cId="1139307453" sldId="277"/>
        </pc:sldMkLst>
        <pc:spChg chg="mod">
          <ac:chgData name="Mr Porter" userId="caeb4aa7-6afb-46a3-a995-19b0c182e2ba" providerId="ADAL" clId="{366FC1A7-ABEC-43E0-BEA2-89D29B753260}" dt="2020-08-23T11:05:13.983" v="1407" actId="20577"/>
          <ac:spMkLst>
            <pc:docMk/>
            <pc:sldMk cId="1139307453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3:11.571" v="1026" actId="404"/>
          <ac:spMkLst>
            <pc:docMk/>
            <pc:sldMk cId="1139307453" sldId="27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5:35.878" v="1412" actId="1076"/>
          <ac:picMkLst>
            <pc:docMk/>
            <pc:sldMk cId="1139307453" sldId="277"/>
            <ac:picMk id="12290" creationId="{BBE5B5E6-4D2E-406D-B769-5C0D645B0AEC}"/>
          </ac:picMkLst>
        </pc:picChg>
      </pc:sldChg>
      <pc:sldChg chg="addSp delSp modSp add mod modClrScheme delDesignElem chgLayout">
        <pc:chgData name="Mr Porter" userId="caeb4aa7-6afb-46a3-a995-19b0c182e2ba" providerId="ADAL" clId="{366FC1A7-ABEC-43E0-BEA2-89D29B753260}" dt="2020-08-23T11:07:59.611" v="1537" actId="1076"/>
        <pc:sldMkLst>
          <pc:docMk/>
          <pc:sldMk cId="1389045265" sldId="278"/>
        </pc:sldMkLst>
        <pc:spChg chg="mod ord">
          <ac:chgData name="Mr Porter" userId="caeb4aa7-6afb-46a3-a995-19b0c182e2ba" providerId="ADAL" clId="{366FC1A7-ABEC-43E0-BEA2-89D29B753260}" dt="2020-08-23T11:07:54.221" v="1535" actId="1076"/>
          <ac:spMkLst>
            <pc:docMk/>
            <pc:sldMk cId="1389045265" sldId="278"/>
            <ac:spMk id="2" creationId="{00000000-0000-0000-0000-000000000000}"/>
          </ac:spMkLst>
        </pc:spChg>
        <pc:spChg chg="mod ord">
          <ac:chgData name="Mr Porter" userId="caeb4aa7-6afb-46a3-a995-19b0c182e2ba" providerId="ADAL" clId="{366FC1A7-ABEC-43E0-BEA2-89D29B753260}" dt="2020-08-23T11:07:50.596" v="1534" actId="207"/>
          <ac:spMkLst>
            <pc:docMk/>
            <pc:sldMk cId="1389045265" sldId="278"/>
            <ac:spMk id="4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7" creationId="{E79AD7C8-221B-419A-AC38-AACA38B229F4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8" creationId="{9781CE85-29CC-424B-BEBC-2C249123DFD3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9" creationId="{3F122684-8FAD-4202-A043-45094CC1BB9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0" creationId="{AA87EB86-086C-4F2B-9AF0-74C80C011236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1" creationId="{E4E50E9F-A77E-4C81-AFDA-D3362C1211C9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2" creationId="{F41037DF-8BA5-43B3-8192-65E31E3BA63A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3" creationId="{761983C2-C38C-4DBE-974E-EABEB4197648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4" creationId="{973A1E8C-29E3-431D-80D3-779D4F2ECFC5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5" creationId="{1872D1BB-92DD-42F7-92D0-1C7D908CFA7E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6" creationId="{F3563341-FE79-4F93-A685-5BE870BEAD09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8" creationId="{39071CE2-350B-426E-8A75-FF14B2F9841D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9" creationId="{40FFB741-1AB0-4798-8F99-6B923C3E9D43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0" creationId="{8F961466-7136-4B17-9B9B-EA1B82E4DBF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1" creationId="{B567E072-D4E9-4EC0-B4B4-A360AB3E8FB6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2" creationId="{8FA39C5C-1E17-4B68-8F76-60C0EC4D04F1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3" creationId="{A8C98435-44F3-42E1-9F65-5A81667BE73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4" creationId="{EBB2E027-F07B-4E5A-A3EA-100E3018E74F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5" creationId="{2FBF5877-3B63-4F8F-B4B6-4038AC97A2B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6" creationId="{5BF03767-FDA2-4CC6-BCA4-4B12611A0AE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7" creationId="{ED25D7AE-76D3-4A65-B5AF-8189E8C7CC08}"/>
          </ac:spMkLst>
        </pc:spChg>
        <pc:spChg chg="del">
          <ac:chgData name="Mr Porter" userId="caeb4aa7-6afb-46a3-a995-19b0c182e2ba" providerId="ADAL" clId="{366FC1A7-ABEC-43E0-BEA2-89D29B753260}" dt="2020-08-23T11:07:43.344" v="1533" actId="700"/>
          <ac:spMkLst>
            <pc:docMk/>
            <pc:sldMk cId="1389045265" sldId="278"/>
            <ac:spMk id="71" creationId="{4FAE1107-CEC3-4041-8BAA-CDB6F6759B35}"/>
          </ac:spMkLst>
        </pc:spChg>
        <pc:grpChg chg="add del mod">
          <ac:chgData name="Mr Porter" userId="caeb4aa7-6afb-46a3-a995-19b0c182e2ba" providerId="ADAL" clId="{366FC1A7-ABEC-43E0-BEA2-89D29B753260}" dt="2020-08-23T11:07:16.610" v="1529" actId="478"/>
          <ac:grpSpMkLst>
            <pc:docMk/>
            <pc:sldMk cId="1389045265" sldId="278"/>
            <ac:grpSpMk id="6" creationId="{EE8957FB-22CB-4097-A3C7-ACD29E6077D2}"/>
          </ac:grpSpMkLst>
        </pc:grpChg>
        <pc:grpChg chg="add mod">
          <ac:chgData name="Mr Porter" userId="caeb4aa7-6afb-46a3-a995-19b0c182e2ba" providerId="ADAL" clId="{366FC1A7-ABEC-43E0-BEA2-89D29B753260}" dt="2020-08-23T11:07:59.611" v="1537" actId="1076"/>
          <ac:grpSpMkLst>
            <pc:docMk/>
            <pc:sldMk cId="1389045265" sldId="278"/>
            <ac:grpSpMk id="17" creationId="{04B80442-D7C1-47EC-AE30-C1A89C624B99}"/>
          </ac:grpSpMkLst>
        </pc:grpChg>
        <pc:cxnChg chg="del">
          <ac:chgData name="Mr Porter" userId="caeb4aa7-6afb-46a3-a995-19b0c182e2ba" providerId="ADAL" clId="{366FC1A7-ABEC-43E0-BEA2-89D29B753260}" dt="2020-08-23T11:07:43.344" v="1533" actId="700"/>
          <ac:cxnSpMkLst>
            <pc:docMk/>
            <pc:sldMk cId="1389045265" sldId="278"/>
            <ac:cxnSpMk id="73" creationId="{1AEA88FB-F5DD-45CE-AAE1-7B33D0ABDD25}"/>
          </ac:cxnSpMkLst>
        </pc:cxnChg>
      </pc:sldChg>
      <pc:sldChg chg="addSp modSp add mod">
        <pc:chgData name="Mr Porter" userId="caeb4aa7-6afb-46a3-a995-19b0c182e2ba" providerId="ADAL" clId="{366FC1A7-ABEC-43E0-BEA2-89D29B753260}" dt="2020-08-23T11:09:10.098" v="1555" actId="14100"/>
        <pc:sldMkLst>
          <pc:docMk/>
          <pc:sldMk cId="1676445460" sldId="279"/>
        </pc:sldMkLst>
        <pc:spChg chg="mod">
          <ac:chgData name="Mr Porter" userId="caeb4aa7-6afb-46a3-a995-19b0c182e2ba" providerId="ADAL" clId="{366FC1A7-ABEC-43E0-BEA2-89D29B753260}" dt="2020-08-23T11:08:16.414" v="1549"/>
          <ac:spMkLst>
            <pc:docMk/>
            <pc:sldMk cId="1676445460" sldId="27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8:08.751" v="1548" actId="20577"/>
          <ac:spMkLst>
            <pc:docMk/>
            <pc:sldMk cId="1676445460" sldId="27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9:10.098" v="1555" actId="14100"/>
          <ac:picMkLst>
            <pc:docMk/>
            <pc:sldMk cId="1676445460" sldId="279"/>
            <ac:picMk id="14338" creationId="{580AC647-0CB9-468E-BA7D-68670FCB0D0E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0:12.184" v="1571" actId="14100"/>
        <pc:sldMkLst>
          <pc:docMk/>
          <pc:sldMk cId="2777406523" sldId="280"/>
        </pc:sldMkLst>
        <pc:spChg chg="mod">
          <ac:chgData name="Mr Porter" userId="caeb4aa7-6afb-46a3-a995-19b0c182e2ba" providerId="ADAL" clId="{366FC1A7-ABEC-43E0-BEA2-89D29B753260}" dt="2020-08-23T11:09:25.805" v="1557"/>
          <ac:spMkLst>
            <pc:docMk/>
            <pc:sldMk cId="2777406523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9:29.227" v="1567" actId="20577"/>
          <ac:spMkLst>
            <pc:docMk/>
            <pc:sldMk cId="2777406523" sldId="28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0:12.184" v="1571" actId="14100"/>
          <ac:picMkLst>
            <pc:docMk/>
            <pc:sldMk cId="2777406523" sldId="280"/>
            <ac:picMk id="15362" creationId="{AAA7FA69-1E49-4713-81E4-4537210EEB84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1:53.059" v="1618" actId="14100"/>
        <pc:sldMkLst>
          <pc:docMk/>
          <pc:sldMk cId="1570510554" sldId="281"/>
        </pc:sldMkLst>
        <pc:spChg chg="mod">
          <ac:chgData name="Mr Porter" userId="caeb4aa7-6afb-46a3-a995-19b0c182e2ba" providerId="ADAL" clId="{366FC1A7-ABEC-43E0-BEA2-89D29B753260}" dt="2020-08-23T11:10:57.302" v="1614" actId="20577"/>
          <ac:spMkLst>
            <pc:docMk/>
            <pc:sldMk cId="1570510554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0:22.709" v="1583" actId="20577"/>
          <ac:spMkLst>
            <pc:docMk/>
            <pc:sldMk cId="1570510554" sldId="28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1:53.059" v="1618" actId="14100"/>
          <ac:picMkLst>
            <pc:docMk/>
            <pc:sldMk cId="1570510554" sldId="281"/>
            <ac:picMk id="16386" creationId="{1CE2E06A-D464-4CFA-9FAF-164297D3B961}"/>
          </ac:picMkLst>
        </pc:picChg>
      </pc:sldChg>
      <pc:sldChg chg="addSp delSp modSp add mod">
        <pc:chgData name="Mr Porter" userId="caeb4aa7-6afb-46a3-a995-19b0c182e2ba" providerId="ADAL" clId="{366FC1A7-ABEC-43E0-BEA2-89D29B753260}" dt="2020-08-23T11:14:33.160" v="1675" actId="14100"/>
        <pc:sldMkLst>
          <pc:docMk/>
          <pc:sldMk cId="23417988" sldId="282"/>
        </pc:sldMkLst>
        <pc:spChg chg="mod">
          <ac:chgData name="Mr Porter" userId="caeb4aa7-6afb-46a3-a995-19b0c182e2ba" providerId="ADAL" clId="{366FC1A7-ABEC-43E0-BEA2-89D29B753260}" dt="2020-08-23T11:13:05.799" v="1666" actId="403"/>
          <ac:spMkLst>
            <pc:docMk/>
            <pc:sldMk cId="23417988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2:00.542" v="1625" actId="20577"/>
          <ac:spMkLst>
            <pc:docMk/>
            <pc:sldMk cId="23417988" sldId="282"/>
            <ac:spMk id="4" creationId="{00000000-0000-0000-0000-000000000000}"/>
          </ac:spMkLst>
        </pc:spChg>
        <pc:picChg chg="add del mod">
          <ac:chgData name="Mr Porter" userId="caeb4aa7-6afb-46a3-a995-19b0c182e2ba" providerId="ADAL" clId="{366FC1A7-ABEC-43E0-BEA2-89D29B753260}" dt="2020-08-23T11:14:28.300" v="1672" actId="478"/>
          <ac:picMkLst>
            <pc:docMk/>
            <pc:sldMk cId="23417988" sldId="282"/>
            <ac:picMk id="3" creationId="{156936FB-ED7D-46D3-AAAD-5E4AE0B80BBC}"/>
          </ac:picMkLst>
        </pc:picChg>
        <pc:picChg chg="add mod">
          <ac:chgData name="Mr Porter" userId="caeb4aa7-6afb-46a3-a995-19b0c182e2ba" providerId="ADAL" clId="{366FC1A7-ABEC-43E0-BEA2-89D29B753260}" dt="2020-08-23T11:14:33.160" v="1675" actId="14100"/>
          <ac:picMkLst>
            <pc:docMk/>
            <pc:sldMk cId="23417988" sldId="282"/>
            <ac:picMk id="17410" creationId="{9D49529D-C27D-47A3-A8D7-60D8AF6194A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6:58.569" v="1741" actId="20577"/>
        <pc:sldMkLst>
          <pc:docMk/>
          <pc:sldMk cId="1414409142" sldId="283"/>
        </pc:sldMkLst>
        <pc:spChg chg="mod">
          <ac:chgData name="Mr Porter" userId="caeb4aa7-6afb-46a3-a995-19b0c182e2ba" providerId="ADAL" clId="{366FC1A7-ABEC-43E0-BEA2-89D29B753260}" dt="2020-08-23T11:16:58.569" v="1741" actId="20577"/>
          <ac:spMkLst>
            <pc:docMk/>
            <pc:sldMk cId="1414409142" sldId="28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4.517" v="1729" actId="20577"/>
          <ac:spMkLst>
            <pc:docMk/>
            <pc:sldMk cId="1414409142" sldId="28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5:26.376" v="1692" actId="14100"/>
          <ac:picMkLst>
            <pc:docMk/>
            <pc:sldMk cId="1414409142" sldId="283"/>
            <ac:picMk id="3" creationId="{86698DE6-1829-4773-B422-4B7BCAC5480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6:40.235" v="1516" actId="1076"/>
        <pc:sldMkLst>
          <pc:docMk/>
          <pc:sldMk cId="355634360" sldId="284"/>
        </pc:sldMkLst>
        <pc:spChg chg="mod">
          <ac:chgData name="Mr Porter" userId="caeb4aa7-6afb-46a3-a995-19b0c182e2ba" providerId="ADAL" clId="{366FC1A7-ABEC-43E0-BEA2-89D29B753260}" dt="2020-08-23T11:06:23.289" v="1512" actId="113"/>
          <ac:spMkLst>
            <pc:docMk/>
            <pc:sldMk cId="355634360" sldId="284"/>
            <ac:spMk id="2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6:40.235" v="1516" actId="1076"/>
          <ac:picMkLst>
            <pc:docMk/>
            <pc:sldMk cId="355634360" sldId="284"/>
            <ac:picMk id="13314" creationId="{240ADD2C-9F39-4921-BF0E-5490E632F076}"/>
          </ac:picMkLst>
        </pc:pic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519222416" sldId="285"/>
        </pc:sldMkLst>
      </pc:sldChg>
      <pc:sldChg chg="addSp delSp modSp add mod">
        <pc:chgData name="Mr Porter" userId="caeb4aa7-6afb-46a3-a995-19b0c182e2ba" providerId="ADAL" clId="{366FC1A7-ABEC-43E0-BEA2-89D29B753260}" dt="2020-08-23T11:16:56.148" v="1740" actId="20577"/>
        <pc:sldMkLst>
          <pc:docMk/>
          <pc:sldMk cId="613500313" sldId="285"/>
        </pc:sldMkLst>
        <pc:spChg chg="mod">
          <ac:chgData name="Mr Porter" userId="caeb4aa7-6afb-46a3-a995-19b0c182e2ba" providerId="ADAL" clId="{366FC1A7-ABEC-43E0-BEA2-89D29B753260}" dt="2020-08-23T11:16:56.148" v="1740" actId="20577"/>
          <ac:spMkLst>
            <pc:docMk/>
            <pc:sldMk cId="613500313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2.299" v="1726" actId="20577"/>
          <ac:spMkLst>
            <pc:docMk/>
            <pc:sldMk cId="613500313" sldId="285"/>
            <ac:spMk id="4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1:16:30.564" v="1723" actId="478"/>
          <ac:picMkLst>
            <pc:docMk/>
            <pc:sldMk cId="613500313" sldId="285"/>
            <ac:picMk id="3" creationId="{86698DE6-1829-4773-B422-4B7BCAC54805}"/>
          </ac:picMkLst>
        </pc:picChg>
        <pc:picChg chg="add mod">
          <ac:chgData name="Mr Porter" userId="caeb4aa7-6afb-46a3-a995-19b0c182e2ba" providerId="ADAL" clId="{366FC1A7-ABEC-43E0-BEA2-89D29B753260}" dt="2020-08-23T11:16:44.095" v="1733" actId="14100"/>
          <ac:picMkLst>
            <pc:docMk/>
            <pc:sldMk cId="613500313" sldId="285"/>
            <ac:picMk id="5" creationId="{7B51B116-F638-4917-9B60-B048723D6C9E}"/>
          </ac:picMkLst>
        </pc:picChg>
      </pc:sldChg>
      <pc:sldChg chg="addSp delSp add del setBg delDesignElem">
        <pc:chgData name="Mr Porter" userId="caeb4aa7-6afb-46a3-a995-19b0c182e2ba" providerId="ADAL" clId="{366FC1A7-ABEC-43E0-BEA2-89D29B753260}" dt="2020-08-23T11:16:26.955" v="1721"/>
        <pc:sldMkLst>
          <pc:docMk/>
          <pc:sldMk cId="1404247049" sldId="285"/>
        </pc:sldMkLst>
        <pc:spChg chg="add del">
          <ac:chgData name="Mr Porter" userId="caeb4aa7-6afb-46a3-a995-19b0c182e2ba" providerId="ADAL" clId="{366FC1A7-ABEC-43E0-BEA2-89D29B753260}" dt="2020-08-23T11:16:26.955" v="1721"/>
          <ac:spMkLst>
            <pc:docMk/>
            <pc:sldMk cId="1404247049" sldId="285"/>
            <ac:spMk id="71" creationId="{4FAE1107-CEC3-4041-8BAA-CDB6F6759B35}"/>
          </ac:spMkLst>
        </pc:spChg>
        <pc:cxnChg chg="add del">
          <ac:chgData name="Mr Porter" userId="caeb4aa7-6afb-46a3-a995-19b0c182e2ba" providerId="ADAL" clId="{366FC1A7-ABEC-43E0-BEA2-89D29B753260}" dt="2020-08-23T11:16:26.955" v="1721"/>
          <ac:cxnSpMkLst>
            <pc:docMk/>
            <pc:sldMk cId="1404247049" sldId="285"/>
            <ac:cxnSpMk id="73" creationId="{1AEA88FB-F5DD-45CE-AAE1-7B33D0ABDD25}"/>
          </ac:cxnSpMkLst>
        </pc:cxn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3196052415" sldId="286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1830251901" sldId="287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2325034902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2YurW2Dn4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fwbtZUk8v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zCsBxqmmy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jB6r-HDDI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itchen Essenti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3"/>
          <a:stretch/>
        </p:blipFill>
        <p:spPr bwMode="auto">
          <a:xfrm>
            <a:off x="2455" y="-11087"/>
            <a:ext cx="9141545" cy="68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>
                <a:solidFill>
                  <a:srgbClr val="FFFFFF"/>
                </a:solidFill>
              </a:rPr>
              <a:t>higher 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 smtClean="0">
                <a:solidFill>
                  <a:srgbClr val="FFFFFF"/>
                </a:solidFill>
              </a:rPr>
              <a:t>Evaluation Techniques</a:t>
            </a:r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Evaluation strategies: user trials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User Trial is used to measure issues such 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Ease of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Ease of Maintenance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Ergonomic Factors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Comfort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Grip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Sizes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Accessibility</a:t>
            </a:r>
          </a:p>
        </p:txBody>
      </p:sp>
      <p:pic>
        <p:nvPicPr>
          <p:cNvPr id="6146" name="Picture 2" descr="White-Office-Chair-High-back-Computer-Racing-Gaming-Chair-Ergonomic-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53" y="4077072"/>
            <a:ext cx="2369566" cy="236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Test rigs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Product tests are carried out like experiments.</a:t>
            </a:r>
          </a:p>
          <a:p>
            <a:pPr marL="0" indent="0">
              <a:buNone/>
            </a:pPr>
            <a:r>
              <a:rPr lang="en-GB" sz="2400" dirty="0"/>
              <a:t>Carried out by designers, sometimes in a </a:t>
            </a:r>
            <a:r>
              <a:rPr lang="en-GB" sz="2400" b="1" dirty="0"/>
              <a:t>controlled environment</a:t>
            </a:r>
            <a:r>
              <a:rPr lang="en-GB" sz="2400" dirty="0"/>
              <a:t>, test rigs are created to </a:t>
            </a:r>
            <a:r>
              <a:rPr lang="en-GB" sz="2400" b="1" dirty="0"/>
              <a:t>measure performance, reliability and durability.</a:t>
            </a:r>
          </a:p>
          <a:p>
            <a:pPr marL="0" indent="0">
              <a:buNone/>
            </a:pPr>
            <a:r>
              <a:rPr lang="en-GB" sz="2400" dirty="0"/>
              <a:t>Often test rigs will </a:t>
            </a:r>
            <a:r>
              <a:rPr lang="en-GB" sz="2400" b="1" dirty="0"/>
              <a:t>test the product to its limits and beyond.</a:t>
            </a:r>
          </a:p>
          <a:p>
            <a:pPr marL="0" indent="0">
              <a:buNone/>
            </a:pPr>
            <a:r>
              <a:rPr lang="en-GB" sz="2400" dirty="0"/>
              <a:t>Testing may also involve using the products in </a:t>
            </a:r>
            <a:r>
              <a:rPr lang="en-GB" sz="2400" b="1" dirty="0"/>
              <a:t>unconventional ways </a:t>
            </a:r>
            <a:r>
              <a:rPr lang="en-GB" sz="2400" dirty="0"/>
              <a:t>to assess just how durable it is.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181" t="15548" r="19731" b="17516"/>
          <a:stretch/>
        </p:blipFill>
        <p:spPr>
          <a:xfrm>
            <a:off x="-1" y="4049688"/>
            <a:ext cx="410141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Test rigs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Test Rigs are designed to measure performance issues such 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Durability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Reliability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Wear and Tear</a:t>
            </a:r>
          </a:p>
          <a:p>
            <a:pPr marL="0" indent="0">
              <a:buNone/>
            </a:pPr>
            <a:r>
              <a:rPr lang="en-GB" sz="2400" dirty="0"/>
              <a:t>A Test rig can test a product 24 hours a day, 7 days a week for months at a  time.</a:t>
            </a:r>
          </a:p>
          <a:p>
            <a:pPr marL="0" indent="0">
              <a:buNone/>
            </a:pPr>
            <a:r>
              <a:rPr lang="en-GB" sz="2400" dirty="0"/>
              <a:t>This would all be controlled by and recorded by a  computer.</a:t>
            </a:r>
          </a:p>
        </p:txBody>
      </p:sp>
      <p:pic>
        <p:nvPicPr>
          <p:cNvPr id="3" name="F2YurW2Dn4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82244" y="4340761"/>
            <a:ext cx="4221384" cy="2374529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56998" y="5377972"/>
            <a:ext cx="4056510" cy="715324"/>
          </a:xfrm>
          <a:prstGeom prst="rect">
            <a:avLst/>
          </a:prstGeom>
        </p:spPr>
        <p:txBody>
          <a:bodyPr vert="horz" lIns="45720" tIns="45720" rIns="4572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dirty="0" smtClean="0"/>
              <a:t>WATH THE DYSON TEST RIGS VIDEO</a:t>
            </a:r>
          </a:p>
          <a:p>
            <a:pPr marL="0" indent="0">
              <a:buNone/>
            </a:pPr>
            <a:r>
              <a:rPr lang="en-GB" dirty="0" smtClean="0"/>
              <a:t>https</a:t>
            </a:r>
            <a:r>
              <a:rPr lang="en-GB" dirty="0"/>
              <a:t>://www.youtube.com/watch?v=F2YurW2Dn4A</a:t>
            </a:r>
          </a:p>
        </p:txBody>
      </p:sp>
    </p:spTree>
    <p:extLst>
      <p:ext uri="{BB962C8B-B14F-4D97-AF65-F5344CB8AC3E}">
        <p14:creationId xmlns:p14="http://schemas.microsoft.com/office/powerpoint/2010/main" val="32594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2016 Samsung effect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So what happens when it all goes wrong</a:t>
            </a:r>
            <a:r>
              <a:rPr lang="en-GB" sz="2400" dirty="0" smtClean="0"/>
              <a:t>?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was a major blow for Samsung</a:t>
            </a:r>
            <a:r>
              <a:rPr lang="en-GB" sz="2400" dirty="0" smtClean="0"/>
              <a:t>.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is the impact of such an event on an electronics manufacturer?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7fwbtZUk8v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08" y="2551861"/>
            <a:ext cx="7128792" cy="4009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8409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https://www.bbc.co.uk/news/technology-37605948</a:t>
            </a:r>
          </a:p>
        </p:txBody>
      </p:sp>
    </p:spTree>
    <p:extLst>
      <p:ext uri="{BB962C8B-B14F-4D97-AF65-F5344CB8AC3E}">
        <p14:creationId xmlns:p14="http://schemas.microsoft.com/office/powerpoint/2010/main" val="30765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Clever marketing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63327" y="2044234"/>
            <a:ext cx="7812360" cy="4697134"/>
            <a:chOff x="0" y="1340768"/>
            <a:chExt cx="8967175" cy="54984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17"/>
            <a:stretch/>
          </p:blipFill>
          <p:spPr bwMode="auto">
            <a:xfrm>
              <a:off x="0" y="1340768"/>
              <a:ext cx="8967175" cy="388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028" y="5172335"/>
              <a:ext cx="5448300" cy="166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38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Clever marketing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Samsung have to convince customers that their products are safe so </a:t>
            </a:r>
            <a:r>
              <a:rPr lang="en-GB" sz="2400" dirty="0" smtClean="0"/>
              <a:t>came </a:t>
            </a:r>
            <a:r>
              <a:rPr lang="en-GB" sz="2400" dirty="0"/>
              <a:t>up with this advert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/>
              <a:t>From the advert, what were the tests designed to imply.</a:t>
            </a:r>
          </a:p>
          <a:p>
            <a:pPr marL="0" indent="0">
              <a:buNone/>
            </a:pPr>
            <a:r>
              <a:rPr lang="en-GB" sz="2400" dirty="0"/>
              <a:t>Do we think Samsung does this with all their products?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RzCsBxqmmy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7664" y="3185541"/>
            <a:ext cx="6336704" cy="3564396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489792" y="2670048"/>
            <a:ext cx="4599088" cy="58521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202982" y="2221945"/>
            <a:ext cx="361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https://www.youtube.com/watch?v=ek46zByrJVg</a:t>
            </a:r>
          </a:p>
        </p:txBody>
      </p:sp>
    </p:spTree>
    <p:extLst>
      <p:ext uri="{BB962C8B-B14F-4D97-AF65-F5344CB8AC3E}">
        <p14:creationId xmlns:p14="http://schemas.microsoft.com/office/powerpoint/2010/main" val="38550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Product placement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PRODUCT PLACEMENT is the next step after a user trial.</a:t>
            </a:r>
          </a:p>
          <a:p>
            <a:pPr marL="0" indent="0">
              <a:buNone/>
            </a:pPr>
            <a:r>
              <a:rPr lang="en-GB" sz="2400" dirty="0"/>
              <a:t>Product Placement</a:t>
            </a:r>
          </a:p>
          <a:p>
            <a:pPr marL="0" indent="0">
              <a:buNone/>
            </a:pPr>
            <a:r>
              <a:rPr lang="en-GB" sz="2400" dirty="0"/>
              <a:t>Allows the design team to observe  wider customer </a:t>
            </a:r>
            <a:r>
              <a:rPr lang="en-GB" sz="2400" dirty="0" smtClean="0"/>
              <a:t>reaction.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Compare the reaction to competitors products (WOW factor</a:t>
            </a:r>
            <a:r>
              <a:rPr lang="en-GB" sz="2400" dirty="0" smtClean="0"/>
              <a:t>).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Observe the performance when used by a </a:t>
            </a:r>
            <a:r>
              <a:rPr lang="en-GB" sz="2400" dirty="0" smtClean="0"/>
              <a:t>customer.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Observe how easy consumers find the product to </a:t>
            </a:r>
            <a:r>
              <a:rPr lang="en-GB" sz="2400" dirty="0" smtClean="0"/>
              <a:t>use.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146" name="Picture 2" descr="Apple Store customers look at the new Apple iPhone 4Gs on October 14, 2011 in San Francisco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4465"/>
            <a:ext cx="4098318" cy="271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Product placement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This sometimes happens in the high street where you would be </a:t>
            </a:r>
            <a:r>
              <a:rPr lang="en-GB" sz="2400" b="1" dirty="0"/>
              <a:t>invited in to try a product and answer some questions</a:t>
            </a:r>
            <a:r>
              <a:rPr lang="en-GB" sz="2400" b="1" dirty="0" smtClean="0"/>
              <a:t>.</a:t>
            </a: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A design company could also place their product in a </a:t>
            </a:r>
            <a:r>
              <a:rPr lang="en-GB" sz="2400" b="1" dirty="0"/>
              <a:t>workplace</a:t>
            </a:r>
            <a:r>
              <a:rPr lang="en-GB" sz="2400" dirty="0"/>
              <a:t> so that it could be used beside similar products. The workplace would then feedback to the design company.</a:t>
            </a:r>
          </a:p>
          <a:p>
            <a:pPr marL="0" indent="0">
              <a:buNone/>
            </a:pPr>
            <a:r>
              <a:rPr lang="en-GB" sz="2400" dirty="0"/>
              <a:t>Product Placement is </a:t>
            </a:r>
            <a:r>
              <a:rPr lang="en-GB" sz="2400" u="sng" dirty="0"/>
              <a:t>not</a:t>
            </a:r>
            <a:r>
              <a:rPr lang="en-GB" sz="2400" dirty="0"/>
              <a:t> seeing your product in a TV show or </a:t>
            </a:r>
            <a:r>
              <a:rPr lang="en-GB" sz="2400" dirty="0" smtClean="0"/>
              <a:t>movie, like this clip from </a:t>
            </a:r>
            <a:r>
              <a:rPr lang="en-GB" sz="2400" i="1" dirty="0" smtClean="0"/>
              <a:t>Wayne’s World.</a:t>
            </a:r>
            <a:endParaRPr lang="en-GB" sz="2400" i="1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KjB6r-HDDI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4581128"/>
            <a:ext cx="3840427" cy="2160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3850173"/>
            <a:ext cx="391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https://www.youtube.com/watch?v=8lgLYGBbDNs</a:t>
            </a:r>
          </a:p>
        </p:txBody>
      </p:sp>
    </p:spTree>
    <p:extLst>
      <p:ext uri="{BB962C8B-B14F-4D97-AF65-F5344CB8AC3E}">
        <p14:creationId xmlns:p14="http://schemas.microsoft.com/office/powerpoint/2010/main" val="10125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Concept testing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Concept tests are carried out with </a:t>
            </a:r>
            <a:r>
              <a:rPr lang="en-GB" sz="2400" b="1" dirty="0"/>
              <a:t>small groups who are part of the target market.</a:t>
            </a:r>
          </a:p>
          <a:p>
            <a:pPr marL="0" indent="0">
              <a:buNone/>
            </a:pPr>
            <a:r>
              <a:rPr lang="en-GB" sz="2400" dirty="0"/>
              <a:t>A prototype is </a:t>
            </a:r>
            <a:r>
              <a:rPr lang="en-GB" sz="2400" u="sng" dirty="0"/>
              <a:t>not</a:t>
            </a:r>
            <a:r>
              <a:rPr lang="en-GB" sz="2400" dirty="0"/>
              <a:t> required, </a:t>
            </a:r>
            <a:r>
              <a:rPr lang="en-GB" sz="2400" b="1" dirty="0"/>
              <a:t>models or pictures are enough </a:t>
            </a:r>
            <a:r>
              <a:rPr lang="en-GB" sz="2400" dirty="0"/>
              <a:t>to allow potential users to decide if the product has potential.</a:t>
            </a:r>
          </a:p>
          <a:p>
            <a:pPr marL="0" indent="0">
              <a:buNone/>
            </a:pPr>
            <a:r>
              <a:rPr lang="en-GB" sz="2400" dirty="0"/>
              <a:t>Concept testing can be used to </a:t>
            </a:r>
            <a:r>
              <a:rPr lang="en-GB" sz="2400" b="1" dirty="0"/>
              <a:t>evaluate function, aesthetics and ergonomics.</a:t>
            </a:r>
          </a:p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opinions of users </a:t>
            </a:r>
            <a:r>
              <a:rPr lang="en-GB" sz="2400" dirty="0"/>
              <a:t>from concept tests can be applied to </a:t>
            </a:r>
            <a:r>
              <a:rPr lang="en-GB" sz="2400" b="1" dirty="0"/>
              <a:t>estimate total numbers of sales.</a:t>
            </a:r>
          </a:p>
        </p:txBody>
      </p:sp>
      <p:pic>
        <p:nvPicPr>
          <p:cNvPr id="3074" name="Picture 2" descr="A group of creative staff sit at a table discussing their tas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491"/>
            <a:ext cx="4101411" cy="230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Expert testing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This method relies on the </a:t>
            </a:r>
            <a:r>
              <a:rPr lang="en-GB" sz="2400" b="1" dirty="0"/>
              <a:t>knowledge of recognised experts.</a:t>
            </a:r>
          </a:p>
          <a:p>
            <a:pPr marL="0" indent="0">
              <a:buNone/>
            </a:pPr>
            <a:r>
              <a:rPr lang="en-GB" sz="2400" dirty="0"/>
              <a:t>This method tests very specific aspects of a product.</a:t>
            </a:r>
          </a:p>
          <a:p>
            <a:pPr marL="0" indent="0">
              <a:buNone/>
            </a:pPr>
            <a:r>
              <a:rPr lang="en-GB" sz="2400" dirty="0"/>
              <a:t>For example, the expertise of an electronic engineer may be required to evaluate/test/assess  any electronic components.</a:t>
            </a:r>
          </a:p>
          <a:p>
            <a:pPr marL="0" indent="0">
              <a:buNone/>
            </a:pPr>
            <a:r>
              <a:rPr lang="en-GB" sz="2400" dirty="0"/>
              <a:t>This method can be used to </a:t>
            </a:r>
            <a:r>
              <a:rPr lang="en-GB" sz="2400" b="1" dirty="0"/>
              <a:t>evaluate function, performance, ergonomics and materials.</a:t>
            </a:r>
          </a:p>
        </p:txBody>
      </p:sp>
      <p:pic>
        <p:nvPicPr>
          <p:cNvPr id="2050" name="Picture 2" descr="The Festool product design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6589"/>
            <a:ext cx="4101411" cy="41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Developing my evaluation and analysis skills</a:t>
            </a: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Explain why we evaluate products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 Describe </a:t>
            </a:r>
            <a:r>
              <a:rPr lang="en-GB" sz="2400" dirty="0">
                <a:solidFill>
                  <a:srgbClr val="FFFFFF"/>
                </a:solidFill>
              </a:rPr>
              <a:t>and select  the appropriate methods for evaluating a product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FFFF"/>
                </a:solidFill>
              </a:rPr>
              <a:t>Product placement demonstrations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This method involves </a:t>
            </a:r>
            <a:r>
              <a:rPr lang="en-GB" sz="2400" b="1" dirty="0"/>
              <a:t>placing a product into its working environment.</a:t>
            </a:r>
          </a:p>
          <a:p>
            <a:pPr marL="0" indent="0">
              <a:buNone/>
            </a:pPr>
            <a:r>
              <a:rPr lang="en-GB" sz="2400" dirty="0"/>
              <a:t>This method allows designers to </a:t>
            </a:r>
            <a:r>
              <a:rPr lang="en-GB" sz="2400" b="1" dirty="0"/>
              <a:t>demonstrate how the product performs in its environment.</a:t>
            </a:r>
          </a:p>
          <a:p>
            <a:pPr marL="0" indent="0">
              <a:buNone/>
            </a:pPr>
            <a:r>
              <a:rPr lang="en-GB" sz="2400" dirty="0"/>
              <a:t>The aim is to </a:t>
            </a:r>
            <a:r>
              <a:rPr lang="en-GB" sz="2400" b="1" dirty="0"/>
              <a:t>generate interest </a:t>
            </a:r>
            <a:r>
              <a:rPr lang="en-GB" sz="2400" dirty="0"/>
              <a:t>in the product by setting it against competitors in the </a:t>
            </a:r>
            <a:r>
              <a:rPr lang="en-GB" sz="2400" b="1" dirty="0"/>
              <a:t>hope of generating a wow factor.</a:t>
            </a:r>
          </a:p>
        </p:txBody>
      </p:sp>
      <p:pic>
        <p:nvPicPr>
          <p:cNvPr id="1026" name="Picture 2" descr="polishing your pitch for venture cap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54849"/>
            <a:ext cx="4101411" cy="260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461008"/>
            <a:ext cx="4158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https://www.youtube.com/watch?v=lAl28d6tbko</a:t>
            </a:r>
          </a:p>
        </p:txBody>
      </p:sp>
    </p:spTree>
    <p:extLst>
      <p:ext uri="{BB962C8B-B14F-4D97-AF65-F5344CB8AC3E}">
        <p14:creationId xmlns:p14="http://schemas.microsoft.com/office/powerpoint/2010/main" val="18250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Evaluation strategies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Questionnaires/Surveys</a:t>
            </a:r>
          </a:p>
          <a:p>
            <a:pPr marL="0" indent="0">
              <a:buNone/>
            </a:pPr>
            <a:r>
              <a:rPr lang="en-GB" sz="2400" dirty="0"/>
              <a:t>A questionnaire or a survey can be used to </a:t>
            </a:r>
            <a:r>
              <a:rPr lang="en-GB" sz="2400" b="1" dirty="0"/>
              <a:t>ASK the consumer what they want or what they think about a product.</a:t>
            </a:r>
          </a:p>
          <a:p>
            <a:pPr marL="0" indent="0">
              <a:buNone/>
            </a:pPr>
            <a:r>
              <a:rPr lang="en-GB" sz="2400" dirty="0"/>
              <a:t>They allow us to evaluate issues such 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Customer satisfaction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Market needs and wants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Problems consumers have with products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Potential development opportunities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136593"/>
            <a:ext cx="4101411" cy="272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9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FFFF"/>
                </a:solidFill>
              </a:rPr>
              <a:t>questionnaires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To be an effective questionnaire, the questions you ask must </a:t>
            </a:r>
            <a:r>
              <a:rPr lang="en-GB" sz="2400" b="1" dirty="0"/>
              <a:t>allow the user to express an opinion.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This means questions should avoid “YES” and “NO” type answers</a:t>
            </a:r>
            <a:r>
              <a:rPr lang="en-GB" sz="2400" i="1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 smtClean="0"/>
              <a:t>Try to as “follow up” questions where they explain their answer or elaborate further. This should be optional.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 smtClean="0"/>
              <a:t>Ask the right questions for your research – avoid questions which do not inform your design development.</a:t>
            </a:r>
            <a:endParaRPr lang="en-GB" sz="2400" i="1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122" name="Picture 2" descr="https://cdn1.pegasaas.io/3719/img/wp-content/uploads/2019/10/Examples-of-questionnaires---600x40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r="6140"/>
          <a:stretch/>
        </p:blipFill>
        <p:spPr bwMode="auto">
          <a:xfrm>
            <a:off x="4305" y="3317825"/>
            <a:ext cx="4097106" cy="35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8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Presenting results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need to collate and assess the </a:t>
            </a:r>
            <a:r>
              <a:rPr lang="en-GB" sz="2400" dirty="0" smtClean="0"/>
              <a:t>results. Charts </a:t>
            </a:r>
            <a:r>
              <a:rPr lang="en-GB" sz="2400" dirty="0"/>
              <a:t>can be bar charts or if using percentages a pie chart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6" name="Picture 2" descr="Basic grouped bar chart: new revenue by quarter and represent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43" y="1740724"/>
            <a:ext cx="3662984" cy="215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D B W Pie Chart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87" y="4414478"/>
            <a:ext cx="219249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Presenting results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For each question we are going to create a chart to show the results. This allows us to quickly look at the information and then say something about the answer.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Charts can be completed by</a:t>
            </a:r>
            <a:r>
              <a:rPr lang="en-GB" sz="2400" b="1" dirty="0"/>
              <a:t> hand or using a computer program. </a:t>
            </a:r>
            <a:endParaRPr lang="en-GB" sz="2400" b="1" dirty="0" smtClean="0"/>
          </a:p>
          <a:p>
            <a:pPr marL="0" indent="0">
              <a:buNone/>
            </a:pPr>
            <a:r>
              <a:rPr lang="en-GB" sz="2400" dirty="0" smtClean="0"/>
              <a:t>Example </a:t>
            </a:r>
            <a:r>
              <a:rPr lang="en-GB" sz="2400" dirty="0"/>
              <a:t>programs are shown below but you can use any program you are comfortable </a:t>
            </a:r>
            <a:r>
              <a:rPr lang="en-GB" sz="2400" dirty="0" smtClean="0"/>
              <a:t>with: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 smtClean="0"/>
              <a:t>www.chartmaker.mathwarehouse.com/online-bar-graph-maker</a:t>
            </a:r>
            <a:endParaRPr lang="en-GB" sz="24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 smtClean="0"/>
              <a:t>www.chartgo.com</a:t>
            </a:r>
            <a:endParaRPr lang="en-GB" sz="2400" i="1" dirty="0"/>
          </a:p>
        </p:txBody>
      </p:sp>
      <p:pic>
        <p:nvPicPr>
          <p:cNvPr id="4098" name="Picture 2" descr="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1589"/>
            <a:ext cx="4101411" cy="273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evaluation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have evaluated a subject of our choice. We also want to be able to </a:t>
            </a:r>
            <a:r>
              <a:rPr lang="en-GB" sz="2400" b="1" dirty="0"/>
              <a:t>evaluate products.</a:t>
            </a:r>
          </a:p>
          <a:p>
            <a:pPr marL="0" indent="0">
              <a:buNone/>
            </a:pPr>
            <a:r>
              <a:rPr lang="en-GB" sz="2400" dirty="0"/>
              <a:t>To do that we must </a:t>
            </a:r>
            <a:r>
              <a:rPr lang="en-GB" sz="2400" b="1" dirty="0"/>
              <a:t>evaluate using the design factors </a:t>
            </a:r>
            <a:r>
              <a:rPr lang="en-GB" sz="2400" dirty="0"/>
              <a:t>we talked about previously.</a:t>
            </a:r>
          </a:p>
        </p:txBody>
      </p:sp>
      <p:sp>
        <p:nvSpPr>
          <p:cNvPr id="6" name="Rectangle 5"/>
          <p:cNvSpPr/>
          <p:nvPr/>
        </p:nvSpPr>
        <p:spPr>
          <a:xfrm rot="21232066">
            <a:off x="4154944" y="3186222"/>
            <a:ext cx="2395529" cy="923330"/>
          </a:xfrm>
          <a:prstGeom prst="rect">
            <a:avLst/>
          </a:prstGeom>
          <a:noFill/>
        </p:spPr>
        <p:txBody>
          <a:bodyPr wrap="none" lIns="91440" tIns="45720" rIns="91440" bIns="45720" anchor="b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Market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68266" y="3800758"/>
            <a:ext cx="2667710" cy="928418"/>
            <a:chOff x="3153020" y="4483031"/>
            <a:chExt cx="2667710" cy="928418"/>
          </a:xfrm>
        </p:grpSpPr>
        <p:sp>
          <p:nvSpPr>
            <p:cNvPr id="8" name="Rectangle 7"/>
            <p:cNvSpPr/>
            <p:nvPr/>
          </p:nvSpPr>
          <p:spPr>
            <a:xfrm>
              <a:off x="3153020" y="4488119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F</a:t>
              </a:r>
              <a:endPara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47965" y="4483031"/>
              <a:ext cx="23727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unction</a:t>
              </a:r>
              <a:endPara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61983" y="2359105"/>
            <a:ext cx="3162947" cy="1259831"/>
            <a:chOff x="5861983" y="2359105"/>
            <a:chExt cx="3162947" cy="1259831"/>
          </a:xfrm>
        </p:grpSpPr>
        <p:sp>
          <p:nvSpPr>
            <p:cNvPr id="11" name="Rectangle 10"/>
            <p:cNvSpPr/>
            <p:nvPr/>
          </p:nvSpPr>
          <p:spPr>
            <a:xfrm rot="685225">
              <a:off x="5861983" y="2359105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766366">
              <a:off x="6235063" y="2695606"/>
              <a:ext cx="2789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esthetics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rot="21118207">
            <a:off x="4436211" y="4466570"/>
            <a:ext cx="3454000" cy="1191045"/>
            <a:chOff x="169130" y="5163619"/>
            <a:chExt cx="3454000" cy="1191045"/>
          </a:xfrm>
        </p:grpSpPr>
        <p:sp>
          <p:nvSpPr>
            <p:cNvPr id="14" name="Rectangle 13"/>
            <p:cNvSpPr/>
            <p:nvPr/>
          </p:nvSpPr>
          <p:spPr>
            <a:xfrm rot="553890">
              <a:off x="169130" y="5163619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E</a:t>
              </a:r>
              <a:endPara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53890">
              <a:off x="463740" y="5431334"/>
              <a:ext cx="315939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rgonomics</a:t>
              </a:r>
              <a:endPara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 rot="21217762">
            <a:off x="5205681" y="5596445"/>
            <a:ext cx="3878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Performance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9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are going to look more closely at a product now and how we can relate the design factors  to that product. </a:t>
            </a:r>
          </a:p>
          <a:p>
            <a:pPr marL="0" indent="0">
              <a:buNone/>
            </a:pPr>
            <a:r>
              <a:rPr lang="en-GB" sz="2400" dirty="0"/>
              <a:t>Our product will be the kettle shown </a:t>
            </a:r>
            <a:r>
              <a:rPr lang="en-GB" sz="2400" dirty="0" smtClean="0"/>
              <a:t>below: </a:t>
            </a:r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104456" cy="396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market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1480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What questions would we ask about this product in relation to the design factor of market</a:t>
            </a:r>
            <a:r>
              <a:rPr lang="en-GB" sz="2400" dirty="0" smtClean="0"/>
              <a:t>? For example:</a:t>
            </a:r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750141" y="3789040"/>
            <a:ext cx="3685589" cy="369332"/>
            <a:chOff x="2801596" y="6168151"/>
            <a:chExt cx="3685589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2801596" y="616815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16-20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89034" y="616815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21-30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76472" y="616815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31-40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63910" y="616815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41-60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1" name="Content Placeholder 1"/>
          <p:cNvSpPr txBox="1">
            <a:spLocks/>
          </p:cNvSpPr>
          <p:nvPr/>
        </p:nvSpPr>
        <p:spPr>
          <a:xfrm>
            <a:off x="4293392" y="2084832"/>
            <a:ext cx="4599088" cy="295232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sz="2400" dirty="0" smtClean="0"/>
              <a:t>Who do you think this product is aimed at?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GB" sz="2400" dirty="0" smtClean="0"/>
              <a:t>Circle from the age groups shown.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GB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69" y="4437112"/>
            <a:ext cx="2222296" cy="214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aesthetics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1480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On a scale of 1 to 5, rate how interesting the shape of the product is.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69" y="4437112"/>
            <a:ext cx="2222296" cy="214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754717" y="2203824"/>
            <a:ext cx="3676438" cy="1232570"/>
            <a:chOff x="2445849" y="4716710"/>
            <a:chExt cx="3676438" cy="1232570"/>
          </a:xfrm>
        </p:grpSpPr>
        <p:sp>
          <p:nvSpPr>
            <p:cNvPr id="14" name="Rectangle 13"/>
            <p:cNvSpPr/>
            <p:nvPr/>
          </p:nvSpPr>
          <p:spPr>
            <a:xfrm>
              <a:off x="2784853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85496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86782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87426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6139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2445849" y="5085184"/>
              <a:ext cx="1227679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i="1" kern="1200">
                  <a:solidFill>
                    <a:srgbClr val="00CC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Not very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Interesting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4894608" y="5085184"/>
              <a:ext cx="1227679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i="1" kern="1200">
                  <a:solidFill>
                    <a:srgbClr val="00CC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5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Very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Interesting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3673528" y="5004742"/>
              <a:ext cx="1227679" cy="6565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i="1" kern="1200">
                  <a:solidFill>
                    <a:srgbClr val="00CC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Interesting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8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function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1480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On a scale of 1 to 5, rate how easy </a:t>
            </a:r>
          </a:p>
          <a:p>
            <a:pPr marL="0" indent="0">
              <a:buNone/>
            </a:pPr>
            <a:r>
              <a:rPr lang="en-GB" sz="2400" dirty="0"/>
              <a:t>the kettle was to fill.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69" y="4437112"/>
            <a:ext cx="2222296" cy="214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754717" y="2223774"/>
            <a:ext cx="3676438" cy="1232570"/>
            <a:chOff x="2445849" y="4716710"/>
            <a:chExt cx="3676438" cy="1232570"/>
          </a:xfrm>
        </p:grpSpPr>
        <p:sp>
          <p:nvSpPr>
            <p:cNvPr id="23" name="Rectangle 22"/>
            <p:cNvSpPr/>
            <p:nvPr/>
          </p:nvSpPr>
          <p:spPr>
            <a:xfrm>
              <a:off x="2784853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85496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86782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7426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86139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2445849" y="5085184"/>
              <a:ext cx="1227679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i="1" kern="1200">
                  <a:solidFill>
                    <a:srgbClr val="00CC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Not very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Easy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894608" y="5085184"/>
              <a:ext cx="1227679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i="1" kern="1200">
                  <a:solidFill>
                    <a:srgbClr val="00CC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5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Very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Easy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3673528" y="5004742"/>
              <a:ext cx="1227679" cy="6565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i="1" kern="1200">
                  <a:solidFill>
                    <a:srgbClr val="00CC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Easy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6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What is product evaluation?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Evaluation goes on all the time.</a:t>
            </a:r>
          </a:p>
          <a:p>
            <a:pPr marL="0" indent="0">
              <a:buNone/>
            </a:pPr>
            <a:r>
              <a:rPr lang="en-GB" sz="2400" dirty="0"/>
              <a:t>Often we are carrying out evaluations and we do not even realise it.</a:t>
            </a:r>
          </a:p>
          <a:p>
            <a:pPr marL="0" indent="0">
              <a:buNone/>
            </a:pPr>
            <a:r>
              <a:rPr lang="en-GB" sz="2400" dirty="0"/>
              <a:t>We evaluate lots of different things and for lots of different reasons.</a:t>
            </a:r>
          </a:p>
        </p:txBody>
      </p:sp>
      <p:pic>
        <p:nvPicPr>
          <p:cNvPr id="1026" name="Picture 2" descr="A stylized photo of a person holding an evaluation for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1" y="3504677"/>
            <a:ext cx="5042589" cy="335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performance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1480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How long did it take the kettle to boil its maximum volume.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69" y="4437112"/>
            <a:ext cx="2222296" cy="214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257175" y="1866604"/>
            <a:ext cx="2415768" cy="768549"/>
            <a:chOff x="2747078" y="4716710"/>
            <a:chExt cx="2415768" cy="768549"/>
          </a:xfrm>
        </p:grpSpPr>
        <p:sp>
          <p:nvSpPr>
            <p:cNvPr id="33" name="Rectangle 32"/>
            <p:cNvSpPr/>
            <p:nvPr/>
          </p:nvSpPr>
          <p:spPr>
            <a:xfrm>
              <a:off x="2784853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85496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86782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86139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2747078" y="5053211"/>
              <a:ext cx="613839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i="1" kern="1200">
                  <a:solidFill>
                    <a:srgbClr val="00CC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1-2 </a:t>
              </a:r>
              <a:r>
                <a:rPr lang="en-US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mins</a:t>
              </a:r>
              <a:endPara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3385496" y="5004742"/>
              <a:ext cx="600643" cy="4805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i="1" kern="1200">
                  <a:solidFill>
                    <a:srgbClr val="00CC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3-4 </a:t>
              </a:r>
              <a:r>
                <a:rPr lang="en-US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mins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6496236" y="2164186"/>
            <a:ext cx="600643" cy="480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rgbClr val="00CC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5-6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7005625" y="2135611"/>
            <a:ext cx="787654" cy="638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rgbClr val="00CC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Longer than 6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ergonomics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1480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On a scale of 1 to 5, rate how easy </a:t>
            </a:r>
          </a:p>
          <a:p>
            <a:pPr marL="0" indent="0">
              <a:buNone/>
            </a:pPr>
            <a:r>
              <a:rPr lang="en-GB" sz="2400" dirty="0"/>
              <a:t>the kettle was to lift when filled to its maximum level.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69" y="4437112"/>
            <a:ext cx="2222296" cy="214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754717" y="2084832"/>
            <a:ext cx="3676438" cy="1232570"/>
            <a:chOff x="2445849" y="4716710"/>
            <a:chExt cx="3676438" cy="1232570"/>
          </a:xfrm>
        </p:grpSpPr>
        <p:sp>
          <p:nvSpPr>
            <p:cNvPr id="17" name="Rectangle 16"/>
            <p:cNvSpPr/>
            <p:nvPr/>
          </p:nvSpPr>
          <p:spPr>
            <a:xfrm>
              <a:off x="2784853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85496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86782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87426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86139" y="4716710"/>
              <a:ext cx="57606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2445849" y="5085184"/>
              <a:ext cx="1227679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i="1" kern="1200">
                  <a:solidFill>
                    <a:srgbClr val="00CC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Not very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Easy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4894608" y="5085184"/>
              <a:ext cx="1227679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i="1" kern="1200">
                  <a:solidFill>
                    <a:srgbClr val="00CC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5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Very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Easy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3673528" y="5004742"/>
              <a:ext cx="1227679" cy="6565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i="1" kern="1200">
                  <a:solidFill>
                    <a:srgbClr val="00CC99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Easy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8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Recording results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Here is an example of how to present your results. Your graph should have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Title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Labelled Axis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Scales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Question you are trying to answer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Description of results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71500" y="2276872"/>
            <a:ext cx="3261127" cy="432048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I want to know what is the favourite sport for second year pupils in </a:t>
            </a:r>
            <a:r>
              <a:rPr lang="en-GB" sz="2400" dirty="0" err="1" smtClean="0">
                <a:solidFill>
                  <a:schemeClr val="bg1"/>
                </a:solidFill>
              </a:rPr>
              <a:t>Boclair</a:t>
            </a:r>
            <a:r>
              <a:rPr lang="en-GB" sz="2400" dirty="0" smtClean="0">
                <a:solidFill>
                  <a:schemeClr val="bg1"/>
                </a:solidFill>
              </a:rPr>
              <a:t> Academy.</a:t>
            </a: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I asked 1500 second year pupils what their favourite sport was from a provided list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The results show that football was the favourite with athletics being second. 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11" y="3717032"/>
            <a:ext cx="36004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task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Your assessment task will require you to “Evaluate a familiar Product”</a:t>
            </a:r>
          </a:p>
          <a:p>
            <a:pPr marL="0" indent="0">
              <a:buNone/>
            </a:pPr>
            <a:r>
              <a:rPr lang="en-GB" sz="2400" dirty="0"/>
              <a:t>You will need to work out what product would be suitable.</a:t>
            </a:r>
          </a:p>
          <a:p>
            <a:pPr marL="0" indent="0">
              <a:buNone/>
            </a:pPr>
            <a:r>
              <a:rPr lang="en-GB" sz="2400" dirty="0" smtClean="0"/>
              <a:t>Your </a:t>
            </a:r>
            <a:r>
              <a:rPr lang="en-GB" sz="2400" dirty="0"/>
              <a:t>product must be agreed with your teacher.</a:t>
            </a:r>
          </a:p>
          <a:p>
            <a:pPr marL="0" indent="0">
              <a:buNone/>
            </a:pPr>
            <a:r>
              <a:rPr lang="en-GB" sz="2400" dirty="0"/>
              <a:t>You will need to leave your product in school while carrying out this task.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6" name="Picture 2" descr="Joseph Joseph - Nest 9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6588"/>
            <a:ext cx="4101411" cy="41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1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Why do we evaluate?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evaluate all the time.</a:t>
            </a:r>
          </a:p>
          <a:p>
            <a:pPr marL="0" indent="0">
              <a:buNone/>
            </a:pPr>
            <a:r>
              <a:rPr lang="en-GB" sz="2400" dirty="0"/>
              <a:t>We evaluate in different ways but why do we do it?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We evaluate so we can give </a:t>
            </a:r>
            <a:r>
              <a:rPr lang="en-GB" sz="2400" b="1" i="1" dirty="0"/>
              <a:t>feedback</a:t>
            </a:r>
            <a:r>
              <a:rPr lang="en-GB" sz="2400" i="1" dirty="0"/>
              <a:t> on how someone is </a:t>
            </a:r>
            <a:r>
              <a:rPr lang="en-GB" sz="2400" b="1" i="1" dirty="0"/>
              <a:t>progressing</a:t>
            </a:r>
            <a:r>
              <a:rPr lang="en-GB" sz="2400" i="1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We evaluate so we can give </a:t>
            </a:r>
            <a:r>
              <a:rPr lang="en-GB" sz="2400" b="1" i="1" dirty="0"/>
              <a:t>feedback on performance</a:t>
            </a:r>
            <a:r>
              <a:rPr lang="en-GB" sz="2400" i="1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We feedback so we can tell people how to </a:t>
            </a:r>
            <a:r>
              <a:rPr lang="en-GB" sz="2400" b="1" i="1" dirty="0"/>
              <a:t>make things better</a:t>
            </a:r>
            <a:r>
              <a:rPr lang="en-GB" sz="2400" i="1" dirty="0"/>
              <a:t>, how to make </a:t>
            </a:r>
            <a:r>
              <a:rPr lang="en-GB" sz="2400" b="1" i="1" dirty="0"/>
              <a:t>improvements</a:t>
            </a:r>
            <a:r>
              <a:rPr lang="en-GB" sz="2400" i="1" dirty="0"/>
              <a:t>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050" name="Picture 2" descr="The Five Evaluation Levels Of your eLearning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8" y="4557208"/>
            <a:ext cx="4101411" cy="23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Always evaluating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Any time we look at a product we evaluate it.</a:t>
            </a:r>
          </a:p>
          <a:p>
            <a:pPr marL="0" indent="0">
              <a:buNone/>
            </a:pPr>
            <a:r>
              <a:rPr lang="en-GB" sz="2400" dirty="0"/>
              <a:t>We judge products based on how they </a:t>
            </a:r>
            <a:r>
              <a:rPr lang="en-GB" sz="2400" b="1" dirty="0"/>
              <a:t>function</a:t>
            </a:r>
            <a:r>
              <a:rPr lang="en-GB" sz="2400" dirty="0"/>
              <a:t>, how </a:t>
            </a:r>
            <a:r>
              <a:rPr lang="en-GB" sz="2400" b="1" dirty="0"/>
              <a:t>attractive</a:t>
            </a:r>
            <a:r>
              <a:rPr lang="en-GB" sz="2400" dirty="0"/>
              <a:t> they are and how easy they are to use.</a:t>
            </a:r>
          </a:p>
          <a:p>
            <a:pPr marL="0" indent="0">
              <a:buNone/>
            </a:pPr>
            <a:r>
              <a:rPr lang="en-GB" sz="2400" dirty="0"/>
              <a:t>As designers we want our products to be successful and we have to make sure they are viewed in a </a:t>
            </a:r>
            <a:r>
              <a:rPr lang="en-GB" sz="2400" b="1" dirty="0"/>
              <a:t>positive light by consumers.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074" name="Picture 2" descr="https://hatrabbits.com/wp-content/uploads/2018/08/brainstorm-criteria-eval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1" y="4013552"/>
            <a:ext cx="5042589" cy="28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The criteria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When we evaluate a product we base our assessment on the design factors.</a:t>
            </a:r>
          </a:p>
          <a:p>
            <a:pPr marL="0" indent="0">
              <a:buNone/>
            </a:pPr>
            <a:r>
              <a:rPr lang="en-GB" sz="2400" dirty="0"/>
              <a:t>We can evaluate a product based on its…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Aesthetics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Ergonomics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Market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168572" y="1988840"/>
            <a:ext cx="2872937" cy="2230507"/>
            <a:chOff x="4139952" y="3357572"/>
            <a:chExt cx="2872937" cy="2230507"/>
          </a:xfrm>
        </p:grpSpPr>
        <p:sp>
          <p:nvSpPr>
            <p:cNvPr id="7" name="Rectangle 6"/>
            <p:cNvSpPr/>
            <p:nvPr/>
          </p:nvSpPr>
          <p:spPr>
            <a:xfrm>
              <a:off x="4139952" y="3357572"/>
              <a:ext cx="1722716" cy="43088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spcAft>
                  <a:spcPts val="1080"/>
                </a:spcAft>
              </a:pPr>
              <a:r>
                <a:rPr lang="en-GB" sz="2200" dirty="0"/>
                <a:t>Materials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60569" y="3865513"/>
              <a:ext cx="1351011" cy="43088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spcAft>
                  <a:spcPts val="1080"/>
                </a:spcAft>
              </a:pPr>
              <a:r>
                <a:rPr lang="en-GB" sz="2200" dirty="0"/>
                <a:t>Safety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60569" y="4509119"/>
              <a:ext cx="2152320" cy="43088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spcAft>
                  <a:spcPts val="1080"/>
                </a:spcAft>
              </a:pPr>
              <a:r>
                <a:rPr lang="en-GB" sz="2200" dirty="0"/>
                <a:t>Maintenance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39952" y="5157192"/>
              <a:ext cx="284324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spcAft>
                  <a:spcPts val="1080"/>
                </a:spcAft>
              </a:pPr>
              <a:r>
                <a:rPr lang="en-GB" sz="2200" dirty="0" smtClean="0"/>
                <a:t>Processes</a:t>
              </a:r>
              <a:endParaRPr lang="en-GB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39952" y="4080956"/>
              <a:ext cx="1152128" cy="255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139952" y="4321921"/>
              <a:ext cx="440966" cy="8352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139952" y="4216823"/>
              <a:ext cx="1008112" cy="5077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139952" y="3645024"/>
              <a:ext cx="432048" cy="3563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26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Evaluation strategies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Evaluation is all about analysing a product.</a:t>
            </a:r>
          </a:p>
          <a:p>
            <a:pPr marL="0" indent="0">
              <a:buNone/>
            </a:pPr>
            <a:r>
              <a:rPr lang="en-GB" sz="2400" dirty="0"/>
              <a:t>We want to find out what is good about it and what needs to be improved.</a:t>
            </a:r>
          </a:p>
          <a:p>
            <a:pPr marL="0" indent="0">
              <a:buNone/>
            </a:pPr>
            <a:r>
              <a:rPr lang="en-GB" sz="2400" dirty="0"/>
              <a:t>The main techniques we use to evaluate: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User Trial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Test Rig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Product Placement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Questionnaire/Survey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Concept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Expert Testing</a:t>
            </a:r>
          </a:p>
        </p:txBody>
      </p:sp>
      <p:pic>
        <p:nvPicPr>
          <p:cNvPr id="7170" name="Picture 2" descr="A clipboard and ruler from '10 things to know about evaluation'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r="22046"/>
          <a:stretch/>
        </p:blipFill>
        <p:spPr bwMode="auto">
          <a:xfrm>
            <a:off x="-1" y="2982841"/>
            <a:ext cx="4101411" cy="387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User trials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user trial requires a </a:t>
            </a:r>
            <a:r>
              <a:rPr lang="en-GB" sz="2400" b="1" dirty="0"/>
              <a:t>potential users to physically use the product being evaluated.</a:t>
            </a:r>
          </a:p>
          <a:p>
            <a:pPr marL="0" indent="0">
              <a:buNone/>
            </a:pPr>
            <a:r>
              <a:rPr lang="en-GB" sz="2400" dirty="0"/>
              <a:t>User trials are carried out as short experiments aimed at evaluating specific aspects of the product.</a:t>
            </a:r>
          </a:p>
          <a:p>
            <a:pPr marL="0" indent="0">
              <a:buNone/>
            </a:pPr>
            <a:r>
              <a:rPr lang="en-GB" sz="2400" dirty="0"/>
              <a:t>For example, users might be asked to insert batteries into a camera or remote control.</a:t>
            </a:r>
          </a:p>
          <a:p>
            <a:pPr marL="0" indent="0">
              <a:buNone/>
            </a:pPr>
            <a:r>
              <a:rPr lang="en-GB" sz="2400" dirty="0"/>
              <a:t>Once the user has completed the task they will </a:t>
            </a:r>
            <a:r>
              <a:rPr lang="en-GB" sz="2400" b="1" dirty="0"/>
              <a:t>give feedback on their experience</a:t>
            </a:r>
            <a:r>
              <a:rPr lang="en-GB" sz="2400" dirty="0"/>
              <a:t> of using the product.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44" t="24406" r="44415" b="30313"/>
          <a:stretch/>
        </p:blipFill>
        <p:spPr>
          <a:xfrm>
            <a:off x="0" y="3717033"/>
            <a:ext cx="4101411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User trials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User trials make use of </a:t>
            </a:r>
            <a:r>
              <a:rPr lang="en-GB" sz="2400" b="1" dirty="0"/>
              <a:t>the thoughts and opinions of users</a:t>
            </a:r>
            <a:r>
              <a:rPr lang="en-GB" sz="2400" dirty="0"/>
              <a:t> after they have had the opportunity to use a product.</a:t>
            </a:r>
          </a:p>
          <a:p>
            <a:pPr marL="0" indent="0">
              <a:buNone/>
            </a:pPr>
            <a:r>
              <a:rPr lang="en-GB" sz="2400" dirty="0"/>
              <a:t>User trials can be used to identify issues relating to </a:t>
            </a:r>
            <a:r>
              <a:rPr lang="en-GB" sz="2400" b="1" dirty="0"/>
              <a:t>ease of use/maintenance, performance and ergonomics</a:t>
            </a:r>
            <a:r>
              <a:rPr lang="en-GB" sz="2400" dirty="0"/>
              <a:t> that designers might not have found.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122" name="Picture 2" descr="Alpha Grillers Garlic Press And Peeler Set. Stainless Steel Mincer and Silicone Tube Roller. Best Kitchen Gift. Ginger Crus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56695"/>
            <a:ext cx="2974580" cy="28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359</TotalTime>
  <Words>1513</Words>
  <Application>Microsoft Office PowerPoint</Application>
  <PresentationFormat>On-screen Show (4:3)</PresentationFormat>
  <Paragraphs>216</Paragraphs>
  <Slides>33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Tw Cen MT</vt:lpstr>
      <vt:lpstr>Tw Cen MT Condensed</vt:lpstr>
      <vt:lpstr>Wingdings 3</vt:lpstr>
      <vt:lpstr>Integral</vt:lpstr>
      <vt:lpstr>higher Design &amp; Manufacture</vt:lpstr>
      <vt:lpstr>Learning intentions &amp; success criteria</vt:lpstr>
      <vt:lpstr>What is product evaluation?</vt:lpstr>
      <vt:lpstr>Why do we evaluate?</vt:lpstr>
      <vt:lpstr>Always evaluating</vt:lpstr>
      <vt:lpstr>The criteria</vt:lpstr>
      <vt:lpstr>Evaluation strategies</vt:lpstr>
      <vt:lpstr>User trials</vt:lpstr>
      <vt:lpstr>User trials</vt:lpstr>
      <vt:lpstr>Evaluation strategies: user trials</vt:lpstr>
      <vt:lpstr>Test rigs</vt:lpstr>
      <vt:lpstr>Test rigs</vt:lpstr>
      <vt:lpstr>2016 Samsung effect</vt:lpstr>
      <vt:lpstr>Clever marketing</vt:lpstr>
      <vt:lpstr>Clever marketing</vt:lpstr>
      <vt:lpstr>Product placement</vt:lpstr>
      <vt:lpstr>Product placement</vt:lpstr>
      <vt:lpstr>Concept testing</vt:lpstr>
      <vt:lpstr>Expert testing</vt:lpstr>
      <vt:lpstr>Product placement demonstrations</vt:lpstr>
      <vt:lpstr>Evaluation strategies</vt:lpstr>
      <vt:lpstr>questionnaires</vt:lpstr>
      <vt:lpstr>Presenting results</vt:lpstr>
      <vt:lpstr>Presenting results</vt:lpstr>
      <vt:lpstr>evaluation</vt:lpstr>
      <vt:lpstr>example</vt:lpstr>
      <vt:lpstr>market</vt:lpstr>
      <vt:lpstr>aesthetics</vt:lpstr>
      <vt:lpstr>function</vt:lpstr>
      <vt:lpstr>performance</vt:lpstr>
      <vt:lpstr>ergonomics</vt:lpstr>
      <vt:lpstr>Recording results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025SPorter</cp:lastModifiedBy>
  <cp:revision>34</cp:revision>
  <dcterms:created xsi:type="dcterms:W3CDTF">2020-05-18T09:31:07Z</dcterms:created>
  <dcterms:modified xsi:type="dcterms:W3CDTF">2023-10-10T09:24:46Z</dcterms:modified>
</cp:coreProperties>
</file>